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04" d="100"/>
          <a:sy n="104" d="100"/>
        </p:scale>
        <p:origin x="648" y="8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video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80298" y="464"/>
            <a:ext cx="8383403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80298" y="464"/>
            <a:ext cx="8383403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PlaceHolder2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80298" y="464"/>
            <a:ext cx="8383403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PlaceHolder3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80298" y="464"/>
            <a:ext cx="8383403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PlaceHolder4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80298" y="464"/>
            <a:ext cx="8383403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PlaceHolder5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80298" y="464"/>
            <a:ext cx="8383403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PlaceHolder6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80298" y="464"/>
            <a:ext cx="8383403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PlaceHolder7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80298" y="464"/>
            <a:ext cx="8383403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PlaceHolder8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49" fill="hold" display="0">
                  <p:stCondLst>
                    <p:cond delay="0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  <p:bldLst>
      <p:bldP spid="4" grpId="0"/>
      <p:bldP spid="5" grpId="0"/>
      <p:bldP spid="5" grpId="1"/>
      <p:bldP spid="6" grpId="0"/>
      <p:bldP spid="6" grpId="1"/>
      <p:bldP spid="7" grpId="0"/>
      <p:bldP spid="7" grpId="1"/>
      <p:bldP spid="8" grpId="0"/>
      <p:bldP spid="8" grpId="1"/>
      <p:bldP spid="9" grpId="0"/>
      <p:bldP spid="9" grpId="1"/>
      <p:bldP spid="10" grpId="0"/>
      <p:bldP spid="10" grpId="1"/>
      <p:bldP spid="11" grpId="0"/>
      <p:bldP spid="11" grpId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8</Words>
  <Application>Microsoft Office PowerPoint</Application>
  <PresentationFormat>On-screen Show (4:3)</PresentationFormat>
  <Paragraphs>8</Paragraphs>
  <Slides>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Verdana Pro Black</vt:lpstr>
      <vt:lpstr>Office Theme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Murphy, Cole</cp:lastModifiedBy>
  <cp:revision>27</cp:revision>
  <dcterms:created xsi:type="dcterms:W3CDTF">2013-01-27T09:14:16Z</dcterms:created>
  <dcterms:modified xsi:type="dcterms:W3CDTF">2025-02-02T23:05:42Z</dcterms:modified>
  <cp:category/>
</cp:coreProperties>
</file>